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Slab-bold.fntdata"/><Relationship Id="rId16" Type="http://schemas.openxmlformats.org/officeDocument/2006/relationships/font" Target="fonts/RobotoSlab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ea37fc55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3ea37fc55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ea37fc5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3ea37fc5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3ea37fc55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3ea37fc55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3ea37fc55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3ea37fc55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3ea37fc55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3ea37fc55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3ea37fc55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3ea37fc55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ea37fc55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3ea37fc55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ea37fc55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3ea37fc55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3eff50d9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3eff50d9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311708" y="3439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300"/>
              <a:t>UNO</a:t>
            </a:r>
            <a:endParaRPr sz="8300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3"/>
              <a:t>Arvin Ghanizadeh</a:t>
            </a:r>
            <a:r>
              <a:rPr lang="en" sz="10503"/>
              <a:t>, Antonio Gonzalez Hernandez, Melany Martinez, Cheuk Lun Tang</a:t>
            </a:r>
            <a:endParaRPr b="1" sz="9503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Room</a:t>
            </a:r>
            <a:endParaRPr/>
          </a:p>
        </p:txBody>
      </p:sp>
      <p:pic>
        <p:nvPicPr>
          <p:cNvPr id="118" name="Google Shape;118;p22" title="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315100" y="-459325"/>
            <a:ext cx="3666376" cy="67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2940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our Project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272175" y="1232150"/>
            <a:ext cx="8979000" cy="47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200">
                <a:solidFill>
                  <a:schemeClr val="dk1"/>
                </a:solidFill>
              </a:rPr>
              <a:t>Deck management: creation, shuffling and distribution.</a:t>
            </a:r>
            <a:endParaRPr sz="12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200">
                <a:solidFill>
                  <a:schemeClr val="dk1"/>
                </a:solidFill>
              </a:rPr>
              <a:t>Game room management: creation, joining</a:t>
            </a:r>
            <a:endParaRPr sz="12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200">
                <a:solidFill>
                  <a:schemeClr val="dk1"/>
                </a:solidFill>
              </a:rPr>
              <a:t>Sign-up: 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chemeClr val="dk1"/>
                </a:solidFill>
              </a:rPr>
              <a:t>Page User can create an account by entering email, username, and password. </a:t>
            </a:r>
            <a:endParaRPr sz="12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200">
                <a:solidFill>
                  <a:schemeClr val="dk1"/>
                </a:solidFill>
              </a:rPr>
              <a:t>Game Room: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chemeClr val="dk1"/>
                </a:solidFill>
              </a:rPr>
              <a:t> User can see players, usernames, and card counts. 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chemeClr val="dk1"/>
                </a:solidFill>
              </a:rPr>
              <a:t>User can view the last played card in the discard pile. 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chemeClr val="dk1"/>
                </a:solidFill>
              </a:rPr>
              <a:t>User can draw from the draw pile. 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chemeClr val="dk1"/>
                </a:solidFill>
              </a:rPr>
              <a:t>User can play a selected card. 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chemeClr val="dk1"/>
                </a:solidFill>
              </a:rPr>
              <a:t>User can call UNO when they have one card left. 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chemeClr val="dk1"/>
                </a:solidFill>
              </a:rPr>
              <a:t>User can exit the game and return to the lobby.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Signed out landing: 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User can Login back, 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User can see active player count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2940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used in our project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206459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Render, </a:t>
            </a:r>
            <a:r>
              <a:rPr lang="en"/>
              <a:t>Node.js, Express.js, Postgres(required)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Signed out </a:t>
            </a:r>
            <a:r>
              <a:rPr lang="en"/>
              <a:t>landing</a:t>
            </a:r>
            <a:endParaRPr/>
          </a:p>
        </p:txBody>
      </p:sp>
      <p:pic>
        <p:nvPicPr>
          <p:cNvPr id="82" name="Google Shape;82;p16" title="IMG_2497.png"/>
          <p:cNvPicPr preferRelativeResize="0"/>
          <p:nvPr/>
        </p:nvPicPr>
        <p:blipFill rotWithShape="1">
          <a:blip r:embed="rId3">
            <a:alphaModFix/>
          </a:blip>
          <a:srcRect b="6175" l="2493" r="3406" t="6097"/>
          <a:stretch/>
        </p:blipFill>
        <p:spPr>
          <a:xfrm>
            <a:off x="710975" y="888725"/>
            <a:ext cx="7665275" cy="3832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10888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Signed in Landing</a:t>
            </a:r>
            <a:endParaRPr/>
          </a:p>
        </p:txBody>
      </p:sp>
      <p:pic>
        <p:nvPicPr>
          <p:cNvPr id="88" name="Google Shape;88;p17" title="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464186" y="-184838"/>
            <a:ext cx="3614002" cy="628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</a:t>
            </a:r>
            <a:endParaRPr/>
          </a:p>
        </p:txBody>
      </p:sp>
      <p:pic>
        <p:nvPicPr>
          <p:cNvPr id="94" name="Google Shape;94;p18" title="Screenshot 2025-03-11 at 4.33.2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350" y="772100"/>
            <a:ext cx="5050225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in</a:t>
            </a:r>
            <a:endParaRPr/>
          </a:p>
        </p:txBody>
      </p:sp>
      <p:pic>
        <p:nvPicPr>
          <p:cNvPr id="100" name="Google Shape;100;p19" title="Screenshot 2025-03-11 at 4.33.2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950" y="698750"/>
            <a:ext cx="4314501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instructions Part 1</a:t>
            </a:r>
            <a:endParaRPr/>
          </a:p>
        </p:txBody>
      </p:sp>
      <p:pic>
        <p:nvPicPr>
          <p:cNvPr id="106" name="Google Shape;106;p20" title="UnoRulesPg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669849" y="-559150"/>
            <a:ext cx="3804301" cy="658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-12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Instructions Part 2</a:t>
            </a:r>
            <a:endParaRPr/>
          </a:p>
        </p:txBody>
      </p:sp>
      <p:pic>
        <p:nvPicPr>
          <p:cNvPr id="112" name="Google Shape;112;p21" title="UnoRulesPg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641012" y="-725799"/>
            <a:ext cx="3861974" cy="711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